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"/>
  </p:notesMasterIdLst>
  <p:sldIdLst>
    <p:sldId id="256" r:id="rId2"/>
  </p:sldIdLst>
  <p:sldSz cx="9144000" cy="5143500" type="screen16x9"/>
  <p:notesSz cx="6858000" cy="9144000"/>
  <p:defaultTextStyle>
    <a:defPPr>
      <a:defRPr lang="ru-RU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14" autoAdjust="0"/>
    <p:restoredTop sz="89273" autoAdjust="0"/>
  </p:normalViewPr>
  <p:slideViewPr>
    <p:cSldViewPr snapToGrid="0">
      <p:cViewPr varScale="1">
        <p:scale>
          <a:sx n="132" d="100"/>
          <a:sy n="132" d="100"/>
        </p:scale>
        <p:origin x="438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3168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32E96E-41F7-40C5-8419-297958CC00FA}" type="datetimeFigureOut">
              <a:rPr lang="en-US" smtClean="0"/>
              <a:t>11/1/2013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6999B8-B6B4-4561-A3CD-BBCDAB9FC9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32865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6999B8-B6B4-4561-A3CD-BBCDAB9FC9D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76442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ru-RU" smtClean="0"/>
              <a:t>01.11.2013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76673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ru-RU" smtClean="0"/>
              <a:t>01.11.2013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12930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ru-RU" smtClean="0"/>
              <a:t>01.11.2013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99818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ru-RU" smtClean="0"/>
              <a:t>01.11.2013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82777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ru-RU" smtClean="0"/>
              <a:t>01.11.2013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04756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ru-RU" smtClean="0"/>
              <a:t>01.11.2013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64753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ru-RU" smtClean="0"/>
              <a:t>01.11.2013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38881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ru-RU" smtClean="0"/>
              <a:t>01.11.2013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6927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ru-RU" smtClean="0"/>
              <a:t>01.11.2013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239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ru-RU" smtClean="0"/>
              <a:t>01.11.2013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7999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ru-RU" smtClean="0"/>
              <a:t>01.11.2013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44774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C18F51-09EC-435C-A3BA-64A766E099C0}" type="datetimeFigureOut">
              <a:rPr lang="ru-RU" smtClean="0"/>
              <a:t>01.11.2013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395586-F03A-48D1-94DF-16B239DF4FB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82712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26011969"/>
      </p:ext>
    </p:extLst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1</Words>
  <Application>Microsoft Office PowerPoint</Application>
  <PresentationFormat>On-screen Show (16:9)</PresentationFormat>
  <Paragraphs>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Teamlab Office Presentation</dc:title>
  <dc:creator>User</dc:creator>
  <cp:lastModifiedBy>Oleg Korshul</cp:lastModifiedBy>
  <cp:revision>6</cp:revision>
  <dcterms:created xsi:type="dcterms:W3CDTF">2012-12-03T06:56:55Z</dcterms:created>
  <dcterms:modified xsi:type="dcterms:W3CDTF">2013-11-01T12:30:58Z</dcterms:modified>
</cp:coreProperties>
</file>