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23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0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71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7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3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8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8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79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30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95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9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53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73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/>
  <cp:lastModifiedBy/>
  <cp:revision>2</cp:revision>
  <dcterms:created xsi:type="dcterms:W3CDTF">2012-08-15T19:42:41Z</dcterms:created>
  <dcterms:modified xsi:type="dcterms:W3CDTF">2019-01-22T07:54:27Z</dcterms:modified>
</cp:coreProperties>
</file>